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  <p:sldId id="261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 varScale="1">
        <p:scale>
          <a:sx n="39" d="100"/>
          <a:sy n="39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BA24-A64A-4ED0-8064-3777A8DCB199}" type="datetimeFigureOut">
              <a:rPr lang="es-EC" smtClean="0"/>
              <a:pPr/>
              <a:t>19/11/2012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5E65A-CC79-4B88-9858-6885DC0C769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89063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BA24-A64A-4ED0-8064-3777A8DCB199}" type="datetimeFigureOut">
              <a:rPr lang="es-EC" smtClean="0"/>
              <a:pPr/>
              <a:t>19/11/2012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5E65A-CC79-4B88-9858-6885DC0C769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8608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BA24-A64A-4ED0-8064-3777A8DCB199}" type="datetimeFigureOut">
              <a:rPr lang="es-EC" smtClean="0"/>
              <a:pPr/>
              <a:t>19/11/2012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5E65A-CC79-4B88-9858-6885DC0C769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89017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BA24-A64A-4ED0-8064-3777A8DCB199}" type="datetimeFigureOut">
              <a:rPr lang="es-EC" smtClean="0"/>
              <a:pPr/>
              <a:t>19/11/2012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5E65A-CC79-4B88-9858-6885DC0C769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7811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BA24-A64A-4ED0-8064-3777A8DCB199}" type="datetimeFigureOut">
              <a:rPr lang="es-EC" smtClean="0"/>
              <a:pPr/>
              <a:t>19/11/2012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5E65A-CC79-4B88-9858-6885DC0C769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5819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BA24-A64A-4ED0-8064-3777A8DCB199}" type="datetimeFigureOut">
              <a:rPr lang="es-EC" smtClean="0"/>
              <a:pPr/>
              <a:t>19/11/2012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5E65A-CC79-4B88-9858-6885DC0C769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37339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BA24-A64A-4ED0-8064-3777A8DCB199}" type="datetimeFigureOut">
              <a:rPr lang="es-EC" smtClean="0"/>
              <a:pPr/>
              <a:t>19/11/2012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5E65A-CC79-4B88-9858-6885DC0C769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97807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BA24-A64A-4ED0-8064-3777A8DCB199}" type="datetimeFigureOut">
              <a:rPr lang="es-EC" smtClean="0"/>
              <a:pPr/>
              <a:t>19/11/2012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5E65A-CC79-4B88-9858-6885DC0C769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23747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BA24-A64A-4ED0-8064-3777A8DCB199}" type="datetimeFigureOut">
              <a:rPr lang="es-EC" smtClean="0"/>
              <a:pPr/>
              <a:t>19/11/2012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5E65A-CC79-4B88-9858-6885DC0C769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4175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BA24-A64A-4ED0-8064-3777A8DCB199}" type="datetimeFigureOut">
              <a:rPr lang="es-EC" smtClean="0"/>
              <a:pPr/>
              <a:t>19/11/2012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5E65A-CC79-4B88-9858-6885DC0C769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01200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BA24-A64A-4ED0-8064-3777A8DCB199}" type="datetimeFigureOut">
              <a:rPr lang="es-EC" smtClean="0"/>
              <a:pPr/>
              <a:t>19/11/2012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5E65A-CC79-4B88-9858-6885DC0C769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4344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3BA24-A64A-4ED0-8064-3777A8DCB199}" type="datetimeFigureOut">
              <a:rPr lang="es-EC" smtClean="0"/>
              <a:pPr/>
              <a:t>19/11/2012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5E65A-CC79-4B88-9858-6885DC0C769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7842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OJA%20DE%20CHEQUEO%20SECUESTRO%20NINA%20WENDY.do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aaaaa.jpg"/>
          <p:cNvPicPr>
            <a:picLocks noChangeAspect="1"/>
          </p:cNvPicPr>
          <p:nvPr/>
        </p:nvPicPr>
        <p:blipFill>
          <a:blip r:embed="rId2" cstate="print"/>
          <a:srcRect l="85630"/>
          <a:stretch>
            <a:fillRect/>
          </a:stretch>
        </p:blipFill>
        <p:spPr>
          <a:xfrm>
            <a:off x="7745708" y="0"/>
            <a:ext cx="1398292" cy="6858000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565775" y="116632"/>
            <a:ext cx="722217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POLICIA NACIONAL DEL ECUADOR</a:t>
            </a:r>
            <a:endParaRPr lang="es-E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86774" y="1357298"/>
            <a:ext cx="72142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C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PLAGIO</a:t>
            </a:r>
          </a:p>
        </p:txBody>
      </p:sp>
      <p:pic>
        <p:nvPicPr>
          <p:cNvPr id="1026" name="Picture 2" descr="C:\Documents and Settings\Diego\Escritorio\PLAGI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857496"/>
            <a:ext cx="4643470" cy="2857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33464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aaaaa.jpg"/>
          <p:cNvPicPr>
            <a:picLocks noChangeAspect="1"/>
          </p:cNvPicPr>
          <p:nvPr/>
        </p:nvPicPr>
        <p:blipFill>
          <a:blip r:embed="rId2" cstate="print"/>
          <a:srcRect l="85630"/>
          <a:stretch>
            <a:fillRect/>
          </a:stretch>
        </p:blipFill>
        <p:spPr>
          <a:xfrm>
            <a:off x="7745708" y="0"/>
            <a:ext cx="1398292" cy="6858000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565775" y="116632"/>
            <a:ext cx="722217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POLICIA NACIONAL DEL ECUADOR</a:t>
            </a:r>
            <a:endParaRPr lang="es-E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6 Rectángulo">
            <a:hlinkClick r:id="" action="ppaction://hlinkshowjump?jump=lastslideviewed" highlightClick="1"/>
          </p:cNvPr>
          <p:cNvSpPr/>
          <p:nvPr/>
        </p:nvSpPr>
        <p:spPr>
          <a:xfrm>
            <a:off x="786774" y="2276872"/>
            <a:ext cx="72142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C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HOJA DE CHEQUEO</a:t>
            </a:r>
          </a:p>
        </p:txBody>
      </p:sp>
      <p:sp>
        <p:nvSpPr>
          <p:cNvPr id="8" name="7 Flecha izquierda">
            <a:hlinkClick r:id="rId3" action="ppaction://hlinkfile"/>
          </p:cNvPr>
          <p:cNvSpPr/>
          <p:nvPr/>
        </p:nvSpPr>
        <p:spPr>
          <a:xfrm>
            <a:off x="2928926" y="4214818"/>
            <a:ext cx="1500198" cy="1143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3464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aaaaa.jpg"/>
          <p:cNvPicPr>
            <a:picLocks noChangeAspect="1"/>
          </p:cNvPicPr>
          <p:nvPr/>
        </p:nvPicPr>
        <p:blipFill>
          <a:blip r:embed="rId2" cstate="print"/>
          <a:srcRect l="85630"/>
          <a:stretch>
            <a:fillRect/>
          </a:stretch>
        </p:blipFill>
        <p:spPr>
          <a:xfrm>
            <a:off x="7745708" y="0"/>
            <a:ext cx="1398292" cy="6858000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565775" y="116632"/>
            <a:ext cx="722217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POLICIA NACIONAL DEL ECUADOR</a:t>
            </a:r>
            <a:endParaRPr lang="es-E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" name="9 Subtítulo"/>
          <p:cNvSpPr>
            <a:spLocks noGrp="1"/>
          </p:cNvSpPr>
          <p:nvPr>
            <p:ph type="subTitle" idx="1"/>
          </p:nvPr>
        </p:nvSpPr>
        <p:spPr>
          <a:xfrm>
            <a:off x="857224" y="1214422"/>
            <a:ext cx="7072362" cy="4714908"/>
          </a:xfrm>
        </p:spPr>
        <p:txBody>
          <a:bodyPr/>
          <a:lstStyle/>
          <a:p>
            <a:endParaRPr lang="es-ES" dirty="0" smtClean="0"/>
          </a:p>
          <a:p>
            <a:r>
              <a:rPr lang="es-ES" dirty="0" smtClean="0">
                <a:solidFill>
                  <a:schemeClr val="tx1"/>
                </a:solidFill>
              </a:rPr>
              <a:t> El que se comete apoderándose de otra persona por medio de actos violentos: agresiones, amenazas, seducción o engaño, sea para venderla, ponerla contra su voluntad al servicio de otra, para obtener cualquier utilidad, para obligar a pagar rescate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464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aaaaa.jpg"/>
          <p:cNvPicPr>
            <a:picLocks noChangeAspect="1"/>
          </p:cNvPicPr>
          <p:nvPr/>
        </p:nvPicPr>
        <p:blipFill>
          <a:blip r:embed="rId2" cstate="print"/>
          <a:srcRect l="85630"/>
          <a:stretch>
            <a:fillRect/>
          </a:stretch>
        </p:blipFill>
        <p:spPr>
          <a:xfrm>
            <a:off x="7745708" y="0"/>
            <a:ext cx="1398292" cy="6858000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565775" y="116632"/>
            <a:ext cx="722217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POLICIA NACIONAL DEL ECUADOR</a:t>
            </a:r>
            <a:endParaRPr lang="es-E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214445"/>
          </a:xfrm>
        </p:spPr>
        <p:txBody>
          <a:bodyPr>
            <a:normAutofit fontScale="90000"/>
          </a:bodyPr>
          <a:lstStyle/>
          <a:p>
            <a:r>
              <a:rPr lang="es-ES" b="1" u="sng" dirty="0" smtClean="0"/>
              <a:t>PROCEDIMIENTO CON PERSONAS PLAGIADAS</a:t>
            </a:r>
            <a:endParaRPr lang="es-ES" b="1" u="sng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00034" y="2071678"/>
            <a:ext cx="7858180" cy="4572032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Ø"/>
            </a:pPr>
            <a:r>
              <a:rPr lang="es-ES" dirty="0" smtClean="0"/>
              <a:t>La  niña Wendy  Manzano de 8 años, </a:t>
            </a:r>
          </a:p>
          <a:p>
            <a:pPr algn="l"/>
            <a:r>
              <a:rPr lang="es-ES" dirty="0" smtClean="0"/>
              <a:t>es secuestrada  a la salida  del horario </a:t>
            </a:r>
          </a:p>
          <a:p>
            <a:pPr algn="l"/>
            <a:r>
              <a:rPr lang="es-ES" dirty="0" smtClean="0"/>
              <a:t>normal de clases aproximadamente  </a:t>
            </a:r>
          </a:p>
          <a:p>
            <a:pPr algn="l"/>
            <a:r>
              <a:rPr lang="es-ES" dirty="0" smtClean="0"/>
              <a:t>12:45 de la tarde, a las afueras </a:t>
            </a:r>
          </a:p>
          <a:p>
            <a:pPr algn="l"/>
            <a:r>
              <a:rPr lang="es-ES" dirty="0" smtClean="0"/>
              <a:t>de la Unidad Educativa </a:t>
            </a:r>
          </a:p>
          <a:p>
            <a:pPr algn="l"/>
            <a:r>
              <a:rPr lang="es-ES" dirty="0" smtClean="0"/>
              <a:t> </a:t>
            </a:r>
            <a:r>
              <a:rPr lang="es-ES" dirty="0" err="1" smtClean="0"/>
              <a:t>Theodore</a:t>
            </a:r>
            <a:r>
              <a:rPr lang="es-ES" dirty="0" smtClean="0"/>
              <a:t> W. Anderson de Quito, </a:t>
            </a:r>
          </a:p>
          <a:p>
            <a:pPr algn="l"/>
            <a:r>
              <a:rPr lang="es-ES" dirty="0" smtClean="0"/>
              <a:t>ubicado en la </a:t>
            </a:r>
          </a:p>
          <a:p>
            <a:pPr algn="l"/>
            <a:r>
              <a:rPr lang="es-ES" dirty="0" smtClean="0"/>
              <a:t>Av. Gaspar de Villarroel y Amazonas.</a:t>
            </a:r>
          </a:p>
          <a:p>
            <a:pPr algn="l">
              <a:buFont typeface="Wingdings" pitchFamily="2" charset="2"/>
              <a:buChar char="Ø"/>
            </a:pPr>
            <a:endParaRPr lang="es-ES" dirty="0" smtClean="0"/>
          </a:p>
          <a:p>
            <a:pPr algn="l">
              <a:buFont typeface="Wingdings" pitchFamily="2" charset="2"/>
              <a:buChar char="Ø"/>
            </a:pPr>
            <a:endParaRPr lang="es-ES" dirty="0" smtClean="0"/>
          </a:p>
          <a:p>
            <a:pPr algn="l">
              <a:buFont typeface="Wingdings" pitchFamily="2" charset="2"/>
              <a:buChar char="Ø"/>
            </a:pPr>
            <a:endParaRPr lang="es-ES" dirty="0" smtClean="0"/>
          </a:p>
          <a:p>
            <a:pPr algn="l">
              <a:buFont typeface="Wingdings" pitchFamily="2" charset="2"/>
              <a:buChar char="Ø"/>
            </a:pPr>
            <a:endParaRPr lang="es-ES" dirty="0"/>
          </a:p>
        </p:txBody>
      </p:sp>
      <p:pic>
        <p:nvPicPr>
          <p:cNvPr id="2" name="Picture 2" descr="C:\Documents and Settings\Diego\Escritorio\NINA SECUESTRAD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1922" y="3071810"/>
            <a:ext cx="1880605" cy="27860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33464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aaaaa.jpg"/>
          <p:cNvPicPr>
            <a:picLocks noChangeAspect="1"/>
          </p:cNvPicPr>
          <p:nvPr/>
        </p:nvPicPr>
        <p:blipFill>
          <a:blip r:embed="rId2" cstate="print"/>
          <a:srcRect l="85630"/>
          <a:stretch>
            <a:fillRect/>
          </a:stretch>
        </p:blipFill>
        <p:spPr>
          <a:xfrm>
            <a:off x="7745708" y="0"/>
            <a:ext cx="1398292" cy="6858000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565775" y="116632"/>
            <a:ext cx="722217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POLICIA NACIONAL DEL ECUADOR</a:t>
            </a:r>
            <a:endParaRPr lang="es-E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71472" y="857232"/>
            <a:ext cx="7500990" cy="5143536"/>
          </a:xfrm>
        </p:spPr>
        <p:txBody>
          <a:bodyPr>
            <a:normAutofit fontScale="92500"/>
          </a:bodyPr>
          <a:lstStyle/>
          <a:p>
            <a:pPr algn="l">
              <a:buFont typeface="Wingdings" pitchFamily="2" charset="2"/>
              <a:buChar char="Ø"/>
            </a:pPr>
            <a:r>
              <a:rPr lang="es-ES" dirty="0" smtClean="0"/>
              <a:t>Sus padres  el Sr. Carlos Manzano , Gerente del Banco Internacional , su madre la Sra. Samanta  Narváez  Ginecóloga, medico especialista del Hospital Metropolitano.</a:t>
            </a:r>
          </a:p>
          <a:p>
            <a:pPr algn="l">
              <a:buFont typeface="Wingdings" pitchFamily="2" charset="2"/>
              <a:buChar char="Ø"/>
            </a:pPr>
            <a:endParaRPr lang="es-ES" dirty="0" smtClean="0"/>
          </a:p>
          <a:p>
            <a:pPr algn="l"/>
            <a:endParaRPr lang="es-ES" dirty="0" smtClean="0"/>
          </a:p>
          <a:p>
            <a:pPr algn="l"/>
            <a:endParaRPr lang="es-ES" dirty="0" smtClean="0"/>
          </a:p>
          <a:p>
            <a:pPr algn="l"/>
            <a:endParaRPr lang="es-ES" dirty="0" smtClean="0"/>
          </a:p>
          <a:p>
            <a:pPr algn="l">
              <a:buFont typeface="Wingdings" pitchFamily="2" charset="2"/>
              <a:buChar char="Ø"/>
            </a:pPr>
            <a:r>
              <a:rPr lang="es-ES" dirty="0" smtClean="0"/>
              <a:t>Para la liberación de su hija los secuestradores exigen  $10.000  dólares  </a:t>
            </a:r>
            <a:endParaRPr lang="es-ES" dirty="0"/>
          </a:p>
        </p:txBody>
      </p:sp>
      <p:pic>
        <p:nvPicPr>
          <p:cNvPr id="2050" name="Picture 2" descr="C:\Documents and Settings\Diego\Escritorio\PAPA DE LA NIÑ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928934"/>
            <a:ext cx="2243141" cy="1740579"/>
          </a:xfrm>
          <a:prstGeom prst="rect">
            <a:avLst/>
          </a:prstGeom>
          <a:noFill/>
        </p:spPr>
      </p:pic>
      <p:pic>
        <p:nvPicPr>
          <p:cNvPr id="2051" name="Picture 3" descr="C:\Documents and Settings\Diego\Escritorio\MADRE DE LA NIN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2857496"/>
            <a:ext cx="2024061" cy="20899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33464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aaaaa.jpg"/>
          <p:cNvPicPr>
            <a:picLocks noChangeAspect="1"/>
          </p:cNvPicPr>
          <p:nvPr/>
        </p:nvPicPr>
        <p:blipFill>
          <a:blip r:embed="rId2" cstate="print"/>
          <a:srcRect l="85630"/>
          <a:stretch>
            <a:fillRect/>
          </a:stretch>
        </p:blipFill>
        <p:spPr>
          <a:xfrm>
            <a:off x="7745708" y="0"/>
            <a:ext cx="1398292" cy="6858000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565775" y="116632"/>
            <a:ext cx="722217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POLICIA NACIONAL DEL ECUADOR</a:t>
            </a:r>
            <a:endParaRPr lang="es-E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714348" y="928670"/>
            <a:ext cx="7286676" cy="5357850"/>
          </a:xfrm>
        </p:spPr>
        <p:txBody>
          <a:bodyPr>
            <a:normAutofit fontScale="92500"/>
          </a:bodyPr>
          <a:lstStyle/>
          <a:p>
            <a:pPr algn="l">
              <a:buFont typeface="Wingdings" pitchFamily="2" charset="2"/>
              <a:buChar char="Ø"/>
            </a:pPr>
            <a:r>
              <a:rPr lang="es-ES" b="1" dirty="0" smtClean="0"/>
              <a:t>Primera Etapa: denuncia</a:t>
            </a:r>
          </a:p>
          <a:p>
            <a:pPr algn="l"/>
            <a:r>
              <a:rPr lang="es-ES" dirty="0" smtClean="0"/>
              <a:t>los padres deben poner en conocimiento ante la fiscalía del secuestro de su hija.</a:t>
            </a:r>
          </a:p>
          <a:p>
            <a:pPr algn="l">
              <a:buFont typeface="Wingdings" pitchFamily="2" charset="2"/>
              <a:buChar char="Ø"/>
            </a:pPr>
            <a:r>
              <a:rPr lang="es-ES" b="1" dirty="0" smtClean="0"/>
              <a:t>Segunda Etapa: delegación fiscal </a:t>
            </a:r>
            <a:r>
              <a:rPr lang="es-ES" dirty="0" smtClean="0"/>
              <a:t> </a:t>
            </a:r>
          </a:p>
          <a:p>
            <a:pPr algn="l"/>
            <a:r>
              <a:rPr lang="es-ES" dirty="0" smtClean="0"/>
              <a:t>La fiscalia delegara a la UNASE la investigación sobre el secuestro de la niña.</a:t>
            </a:r>
          </a:p>
          <a:p>
            <a:pPr algn="l">
              <a:buFont typeface="Wingdings" pitchFamily="2" charset="2"/>
              <a:buChar char="Ø"/>
            </a:pPr>
            <a:r>
              <a:rPr lang="es-ES" b="1" dirty="0" smtClean="0"/>
              <a:t>Tercera Etapa: constatación de la denuncia</a:t>
            </a:r>
          </a:p>
          <a:p>
            <a:pPr algn="l"/>
            <a:r>
              <a:rPr lang="es-ES" dirty="0" smtClean="0"/>
              <a:t>Se verificara que la denuncia sea verídica ya una vez puesta a conocimiento de la autoridad.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33464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aaaaa.jpg"/>
          <p:cNvPicPr>
            <a:picLocks noChangeAspect="1"/>
          </p:cNvPicPr>
          <p:nvPr/>
        </p:nvPicPr>
        <p:blipFill>
          <a:blip r:embed="rId2" cstate="print"/>
          <a:srcRect l="85630"/>
          <a:stretch>
            <a:fillRect/>
          </a:stretch>
        </p:blipFill>
        <p:spPr>
          <a:xfrm>
            <a:off x="7745708" y="0"/>
            <a:ext cx="1398292" cy="6858000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565775" y="116632"/>
            <a:ext cx="722217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POLICIA NACIONAL DEL ECUADOR</a:t>
            </a:r>
            <a:endParaRPr lang="es-E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00034" y="714356"/>
            <a:ext cx="7572428" cy="5715040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es-ES" b="1" dirty="0" smtClean="0"/>
              <a:t>Cuarta Etapa: planificación</a:t>
            </a:r>
          </a:p>
          <a:p>
            <a:pPr algn="l"/>
            <a:r>
              <a:rPr lang="es-ES" dirty="0" smtClean="0"/>
              <a:t>se designa un oficial de caso, designación del equipo de trabajo; donde habrá un equipo de negociación un analista y la respectiva coordinación con el fiscal asignado</a:t>
            </a:r>
          </a:p>
          <a:p>
            <a:pPr algn="l">
              <a:buFont typeface="Wingdings" pitchFamily="2" charset="2"/>
              <a:buChar char="Ø"/>
            </a:pPr>
            <a:r>
              <a:rPr lang="es-ES" b="1" dirty="0" smtClean="0"/>
              <a:t>Quinta Etapa: </a:t>
            </a:r>
            <a:r>
              <a:rPr lang="es-ES" b="1" dirty="0" err="1" smtClean="0"/>
              <a:t>ejecucion</a:t>
            </a:r>
            <a:r>
              <a:rPr lang="es-ES" b="1" dirty="0" smtClean="0"/>
              <a:t> </a:t>
            </a:r>
          </a:p>
          <a:p>
            <a:pPr algn="l"/>
            <a:r>
              <a:rPr lang="es-ES" dirty="0" smtClean="0"/>
              <a:t>se conformara un </a:t>
            </a:r>
            <a:r>
              <a:rPr lang="es-ES" b="1" dirty="0" smtClean="0"/>
              <a:t>equipo de crisis </a:t>
            </a:r>
            <a:r>
              <a:rPr lang="es-ES" dirty="0" smtClean="0"/>
              <a:t>para llevar a cabo las actividades de la investigación.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33464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aaaaa.jpg"/>
          <p:cNvPicPr>
            <a:picLocks noChangeAspect="1"/>
          </p:cNvPicPr>
          <p:nvPr/>
        </p:nvPicPr>
        <p:blipFill>
          <a:blip r:embed="rId2" cstate="print"/>
          <a:srcRect l="85630"/>
          <a:stretch>
            <a:fillRect/>
          </a:stretch>
        </p:blipFill>
        <p:spPr>
          <a:xfrm>
            <a:off x="7745708" y="0"/>
            <a:ext cx="1398292" cy="6858000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565775" y="116632"/>
            <a:ext cx="722217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POLICIA NACIONAL DEL ECUADOR</a:t>
            </a:r>
            <a:endParaRPr lang="es-E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00034" y="857232"/>
            <a:ext cx="7572428" cy="5572164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es-ES" b="1" dirty="0" smtClean="0"/>
              <a:t>Sexta Etapa:  negociación </a:t>
            </a:r>
          </a:p>
          <a:p>
            <a:pPr algn="l"/>
            <a:r>
              <a:rPr lang="es-ES" dirty="0" smtClean="0"/>
              <a:t>Se analiza la mejor manera de resolver el conflicto se pide a los secuestradores pruebas de vida con la finalidad de salvaguardar la vida de la niña.</a:t>
            </a:r>
          </a:p>
          <a:p>
            <a:pPr algn="l">
              <a:buFont typeface="Wingdings" pitchFamily="2" charset="2"/>
              <a:buChar char="Ø"/>
            </a:pPr>
            <a:r>
              <a:rPr lang="es-ES" b="1" dirty="0" smtClean="0"/>
              <a:t>Séptima Etapa: análisis de información</a:t>
            </a:r>
          </a:p>
          <a:p>
            <a:pPr algn="l"/>
            <a:r>
              <a:rPr lang="es-ES" dirty="0" smtClean="0"/>
              <a:t>se recolecta toda la información de los equipos de campo tener una mejor idea de la situación y así orientar la investigación.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33464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aaaaa.jpg"/>
          <p:cNvPicPr>
            <a:picLocks noChangeAspect="1"/>
          </p:cNvPicPr>
          <p:nvPr/>
        </p:nvPicPr>
        <p:blipFill>
          <a:blip r:embed="rId2" cstate="print"/>
          <a:srcRect l="85630"/>
          <a:stretch>
            <a:fillRect/>
          </a:stretch>
        </p:blipFill>
        <p:spPr>
          <a:xfrm>
            <a:off x="7745708" y="0"/>
            <a:ext cx="1398292" cy="6858000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565775" y="116632"/>
            <a:ext cx="722217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POLICIA NACIONAL DEL ECUADOR</a:t>
            </a:r>
            <a:endParaRPr lang="es-E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71472" y="785794"/>
            <a:ext cx="7572428" cy="5429288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es-ES" b="1" dirty="0" smtClean="0"/>
              <a:t>Octava Etapa:  liberación</a:t>
            </a:r>
          </a:p>
          <a:p>
            <a:pPr algn="l"/>
            <a:r>
              <a:rPr lang="es-ES" dirty="0" smtClean="0"/>
              <a:t>en este caso ya una vez ejecutados los mecanismos de investigación, la liberación de la niña se logra por rescate policial, se a ubicado su lugar de cautiverio por el sector de </a:t>
            </a:r>
            <a:r>
              <a:rPr lang="es-ES" dirty="0" err="1" smtClean="0"/>
              <a:t>zambiza</a:t>
            </a:r>
            <a:r>
              <a:rPr lang="es-ES" dirty="0" smtClean="0"/>
              <a:t> en una casa de alquiler; se coordina con unidad del GIR  y personal de la UNASE para el rescate de la niña donde los secuestradores son capturados.</a:t>
            </a:r>
          </a:p>
          <a:p>
            <a:pPr algn="l"/>
            <a:endParaRPr lang="es-ES" dirty="0" smtClean="0"/>
          </a:p>
          <a:p>
            <a:pPr algn="l"/>
            <a:endParaRPr lang="es-ES" dirty="0" smtClean="0"/>
          </a:p>
          <a:p>
            <a:pPr algn="l"/>
            <a:endParaRPr lang="es-ES" dirty="0" smtClean="0"/>
          </a:p>
          <a:p>
            <a:pPr algn="l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33464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aaaaa.jpg"/>
          <p:cNvPicPr>
            <a:picLocks noChangeAspect="1"/>
          </p:cNvPicPr>
          <p:nvPr/>
        </p:nvPicPr>
        <p:blipFill>
          <a:blip r:embed="rId2" cstate="print"/>
          <a:srcRect l="85630"/>
          <a:stretch>
            <a:fillRect/>
          </a:stretch>
        </p:blipFill>
        <p:spPr>
          <a:xfrm>
            <a:off x="7745708" y="0"/>
            <a:ext cx="1398292" cy="6858000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571472" y="0"/>
            <a:ext cx="722217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POLICIA NACIONAL DEL ECUADOR</a:t>
            </a:r>
            <a:endParaRPr lang="es-E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" name="12 Título"/>
          <p:cNvSpPr>
            <a:spLocks noGrp="1"/>
          </p:cNvSpPr>
          <p:nvPr>
            <p:ph type="subTitle" idx="1"/>
          </p:nvPr>
        </p:nvSpPr>
        <p:spPr>
          <a:xfrm>
            <a:off x="714375" y="857250"/>
            <a:ext cx="7058025" cy="5429250"/>
          </a:xfrm>
        </p:spPr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           </a:t>
            </a:r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16" name="Picture 2" descr="C:\Documents and Settings\Diego\Escritorio\NINA SECUESTRAD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000372"/>
            <a:ext cx="1428760" cy="1587511"/>
          </a:xfrm>
          <a:prstGeom prst="rect">
            <a:avLst/>
          </a:prstGeom>
          <a:noFill/>
        </p:spPr>
      </p:pic>
      <p:pic>
        <p:nvPicPr>
          <p:cNvPr id="17" name="Picture 2" descr="C:\Documents and Settings\Diego\Escritorio\PAPA DE LA NIÑ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4643446"/>
            <a:ext cx="2243141" cy="1740579"/>
          </a:xfrm>
          <a:prstGeom prst="rect">
            <a:avLst/>
          </a:prstGeom>
          <a:noFill/>
        </p:spPr>
      </p:pic>
      <p:pic>
        <p:nvPicPr>
          <p:cNvPr id="18" name="Picture 3" descr="C:\Documents and Settings\Diego\Escritorio\MADRE DE LA NIN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4429132"/>
            <a:ext cx="2024061" cy="2089941"/>
          </a:xfrm>
          <a:prstGeom prst="rect">
            <a:avLst/>
          </a:prstGeom>
          <a:noFill/>
        </p:spPr>
      </p:pic>
      <p:pic>
        <p:nvPicPr>
          <p:cNvPr id="3074" name="Picture 2" descr="C:\Documents and Settings\Diego\Escritorio\SECUESTRADOR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3240" y="785794"/>
            <a:ext cx="2311400" cy="1701800"/>
          </a:xfrm>
          <a:prstGeom prst="rect">
            <a:avLst/>
          </a:prstGeom>
          <a:noFill/>
        </p:spPr>
      </p:pic>
      <p:sp>
        <p:nvSpPr>
          <p:cNvPr id="19" name="18 Flecha abajo"/>
          <p:cNvSpPr/>
          <p:nvPr/>
        </p:nvSpPr>
        <p:spPr>
          <a:xfrm>
            <a:off x="4000496" y="2571744"/>
            <a:ext cx="35719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Flecha curvada hacia la derecha"/>
          <p:cNvSpPr/>
          <p:nvPr/>
        </p:nvSpPr>
        <p:spPr>
          <a:xfrm>
            <a:off x="1714480" y="2071678"/>
            <a:ext cx="1357322" cy="142876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7" name="26 Flecha doblada"/>
          <p:cNvSpPr/>
          <p:nvPr/>
        </p:nvSpPr>
        <p:spPr>
          <a:xfrm>
            <a:off x="1428728" y="3643314"/>
            <a:ext cx="1785950" cy="100013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1" name="30 Flecha izquierda"/>
          <p:cNvSpPr/>
          <p:nvPr/>
        </p:nvSpPr>
        <p:spPr>
          <a:xfrm>
            <a:off x="5000628" y="3286124"/>
            <a:ext cx="857256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Flecha arriba"/>
          <p:cNvSpPr/>
          <p:nvPr/>
        </p:nvSpPr>
        <p:spPr>
          <a:xfrm>
            <a:off x="5929322" y="3500438"/>
            <a:ext cx="357190" cy="9286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CuadroTexto"/>
          <p:cNvSpPr txBox="1"/>
          <p:nvPr/>
        </p:nvSpPr>
        <p:spPr>
          <a:xfrm>
            <a:off x="5929322" y="121442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SECUESTRADORES</a:t>
            </a:r>
            <a:endParaRPr lang="es-ES" b="1" dirty="0"/>
          </a:p>
        </p:txBody>
      </p:sp>
      <p:sp>
        <p:nvSpPr>
          <p:cNvPr id="34" name="33 CuadroTexto"/>
          <p:cNvSpPr txBox="1"/>
          <p:nvPr/>
        </p:nvSpPr>
        <p:spPr>
          <a:xfrm>
            <a:off x="5857884" y="271462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WENDY  MANZANO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3214678" y="5643578"/>
            <a:ext cx="872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PADRE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7" name="36 CuadroTexto"/>
          <p:cNvSpPr txBox="1"/>
          <p:nvPr/>
        </p:nvSpPr>
        <p:spPr>
          <a:xfrm>
            <a:off x="7286644" y="535782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MADRE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9334644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435</Words>
  <Application>Microsoft Office PowerPoint</Application>
  <PresentationFormat>Presentación en pantalla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PROCEDIMIENTO CON PERSONAS PLAGIADAS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Santy Du</cp:lastModifiedBy>
  <cp:revision>33</cp:revision>
  <dcterms:created xsi:type="dcterms:W3CDTF">2012-07-10T22:58:48Z</dcterms:created>
  <dcterms:modified xsi:type="dcterms:W3CDTF">2012-11-19T15:44:11Z</dcterms:modified>
</cp:coreProperties>
</file>