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B3BA24-A64A-4ED0-8064-3777A8DCB199}" type="datetimeFigureOut">
              <a:rPr lang="es-EC" smtClean="0"/>
              <a:pPr/>
              <a:t>17/08/2012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95E65A-CC79-4B88-9858-6885DC0C769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1127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b="38542"/>
          <a:stretch>
            <a:fillRect/>
          </a:stretch>
        </p:blipFill>
        <p:spPr bwMode="auto">
          <a:xfrm>
            <a:off x="0" y="0"/>
            <a:ext cx="9144000" cy="421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857356" y="4201547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ROBO A VEHICULOS</a:t>
            </a:r>
            <a:endParaRPr lang="es-EC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77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10833" y="857232"/>
            <a:ext cx="43185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4000" dirty="0" smtClean="0"/>
              <a:t>ROBO A VEHICULOS</a:t>
            </a:r>
            <a:endParaRPr lang="es-EC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71538" y="1714488"/>
            <a:ext cx="65008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500" dirty="0" smtClean="0"/>
              <a:t>SUSTRAER UNA COSA MEDIANTE LA VIOLENCIA, O FUERZA CON EL ANIMO DE APROPIARSE</a:t>
            </a:r>
            <a:endParaRPr lang="es-EC" sz="2500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143248"/>
            <a:ext cx="2928958" cy="1788772"/>
          </a:xfrm>
          <a:prstGeom prst="rect">
            <a:avLst/>
          </a:prstGeom>
          <a:noFill/>
        </p:spPr>
      </p:pic>
      <p:pic>
        <p:nvPicPr>
          <p:cNvPr id="13" name="Picture 4" descr="C:\Users\Usuario\AppData\Local\Microsoft\Windows\Temporary Internet Files\Content.IE5\T9U6JUHI\MP900390446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071810"/>
            <a:ext cx="2609088" cy="2014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3346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1604" y="1069287"/>
            <a:ext cx="52892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200" b="1" u="sng" dirty="0" smtClean="0">
                <a:solidFill>
                  <a:schemeClr val="tx2">
                    <a:lumMod val="10000"/>
                  </a:schemeClr>
                </a:solidFill>
              </a:rPr>
              <a:t>PROCEDIMIENTO COMO SERVICIO URBANO</a:t>
            </a:r>
            <a:endParaRPr lang="es-EC" sz="2200" dirty="0"/>
          </a:p>
        </p:txBody>
      </p:sp>
      <p:sp>
        <p:nvSpPr>
          <p:cNvPr id="7" name="14 Marcador de contenido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4493916"/>
          </a:xfrm>
        </p:spPr>
        <p:txBody>
          <a:bodyPr>
            <a:normAutofit lnSpcReduction="10000"/>
          </a:bodyPr>
          <a:lstStyle/>
          <a:p>
            <a:r>
              <a:rPr lang="es-EC" sz="3000" dirty="0" smtClean="0"/>
              <a:t>En caso de delito fragante se procederá a la detención del infractor.</a:t>
            </a:r>
          </a:p>
          <a:p>
            <a:r>
              <a:rPr lang="es-EC" sz="3000" dirty="0" smtClean="0"/>
              <a:t>Se dará lectura de sus derechos constitucionales, y se realizará el parte respectivo. Se adjuntará las evidencias del caso y al interesado se le indicará que presente la respectiva denuncia</a:t>
            </a:r>
          </a:p>
          <a:p>
            <a:r>
              <a:rPr lang="es-EC" sz="3000" dirty="0" smtClean="0"/>
              <a:t>Se llamará a personal de la Policía Judicial para que tome el caso, mientras tanto se dará protección a la escena del delito</a:t>
            </a:r>
            <a:r>
              <a:rPr lang="es-EC" dirty="0" smtClean="0"/>
              <a:t>.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pPr>
              <a:buFont typeface="Wingdings" pitchFamily="2" charset="2"/>
              <a:buChar char="Ø"/>
            </a:pPr>
            <a:endParaRPr lang="es-EC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/>
          <a:lstStyle/>
          <a:p>
            <a:r>
              <a:rPr lang="es-EC" dirty="0" smtClean="0"/>
              <a:t>Se tomará las primeras versiones de los testigos.</a:t>
            </a:r>
          </a:p>
          <a:p>
            <a:r>
              <a:rPr lang="es-EC" dirty="0" smtClean="0"/>
              <a:t>Se determinará las cosas sustraídas y su valor estimado.</a:t>
            </a:r>
          </a:p>
          <a:p>
            <a:r>
              <a:rPr lang="es-EC" dirty="0" smtClean="0"/>
              <a:t>Si no existe detenido se le indicará al interesado que presente la denuncia respectiva ante la autoridad competente.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aaaa.jpg"/>
          <p:cNvPicPr>
            <a:picLocks noChangeAspect="1"/>
          </p:cNvPicPr>
          <p:nvPr/>
        </p:nvPicPr>
        <p:blipFill>
          <a:blip r:embed="rId2" cstate="print"/>
          <a:srcRect l="85630"/>
          <a:stretch>
            <a:fillRect/>
          </a:stretch>
        </p:blipFill>
        <p:spPr>
          <a:xfrm>
            <a:off x="7745708" y="0"/>
            <a:ext cx="1398292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65775" y="116632"/>
            <a:ext cx="72221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POLICIA NACIONAL DEL ECUADOR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Picture 2" descr="http://4.bp.blogspot.com/-4c-B8gKDvoY/Thb3Jj5N5WI/AAAAAAAAA2Q/4VY08ALmcQo/s1600/28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5963186" cy="3114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148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Usuario</cp:lastModifiedBy>
  <cp:revision>3</cp:revision>
  <dcterms:created xsi:type="dcterms:W3CDTF">2012-07-10T22:58:48Z</dcterms:created>
  <dcterms:modified xsi:type="dcterms:W3CDTF">2012-08-17T21:24:16Z</dcterms:modified>
</cp:coreProperties>
</file>